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57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81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94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46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8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9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82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09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70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47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9353-D903-4427-A5F9-9666684B7B2F}" type="datetimeFigureOut">
              <a:rPr lang="fr-FR" smtClean="0"/>
              <a:t>25/09/2017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FD00-6A5C-4460-AE0C-10DCD8C0C2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76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jocysoinginfo@yahoo.f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869" y="-6908"/>
            <a:ext cx="6242180" cy="6379156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05664" y="5187821"/>
            <a:ext cx="4556449" cy="1087016"/>
          </a:xfrm>
        </p:spPr>
        <p:txBody>
          <a:bodyPr/>
          <a:lstStyle/>
          <a:p>
            <a:r>
              <a:rPr lang="fr-FR" dirty="0" smtClean="0"/>
              <a:t>Ecole Saint Joseph </a:t>
            </a:r>
          </a:p>
          <a:p>
            <a:r>
              <a:rPr lang="fr-FR" dirty="0" smtClean="0"/>
              <a:t>Cysoing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70588" y="349477"/>
            <a:ext cx="2892490" cy="1097769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solidFill>
                  <a:srgbClr val="FF0000"/>
                </a:solidFill>
              </a:rPr>
              <a:t>Réunions de rentrée </a:t>
            </a:r>
            <a:br>
              <a:rPr lang="fr-FR" sz="3000" b="1" dirty="0" smtClean="0">
                <a:solidFill>
                  <a:srgbClr val="FF0000"/>
                </a:solidFill>
              </a:rPr>
            </a:br>
            <a:r>
              <a:rPr lang="fr-FR" sz="3000" b="1" dirty="0" smtClean="0">
                <a:solidFill>
                  <a:srgbClr val="FF0000"/>
                </a:solidFill>
              </a:rPr>
              <a:t>2017/2018</a:t>
            </a:r>
            <a:endParaRPr lang="fr-FR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 smtClean="0">
                <a:solidFill>
                  <a:srgbClr val="FF0000"/>
                </a:solidFill>
              </a:rPr>
              <a:t>Quelques nouveautés dans l’école…</a:t>
            </a:r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b="1" i="1" u="sng" dirty="0" smtClean="0">
                <a:solidFill>
                  <a:schemeClr val="accent6"/>
                </a:solidFill>
              </a:rPr>
              <a:t>Nouveaux venus:</a:t>
            </a:r>
          </a:p>
          <a:p>
            <a:pPr algn="ctr"/>
            <a:endParaRPr lang="fr-FR" b="1" i="1" u="sng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fr-FR" dirty="0" smtClean="0"/>
              <a:t>Enseignants : Me CALLENS remplace Me LEROY Françoise en CE2</a:t>
            </a:r>
          </a:p>
          <a:p>
            <a:pPr marL="0" indent="0" algn="ctr">
              <a:buNone/>
            </a:pPr>
            <a:r>
              <a:rPr lang="fr-FR" dirty="0" smtClean="0"/>
              <a:t>Me Amandine LEMAN assure la décharge de direction en PS</a:t>
            </a:r>
          </a:p>
          <a:p>
            <a:pPr marL="0" indent="0" algn="ctr">
              <a:buNone/>
            </a:pPr>
            <a:r>
              <a:rPr lang="fr-FR" dirty="0" smtClean="0"/>
              <a:t>Me Coralie DABLEMONT enseignante spécialisée sur le poste de GRAD</a:t>
            </a:r>
          </a:p>
          <a:p>
            <a:pPr marL="0" indent="0" algn="ctr">
              <a:buNone/>
            </a:pPr>
            <a:r>
              <a:rPr lang="fr-FR" b="1" i="1" u="sng" dirty="0" smtClean="0">
                <a:solidFill>
                  <a:schemeClr val="accent6"/>
                </a:solidFill>
              </a:rPr>
              <a:t>Nouvel agenda:</a:t>
            </a:r>
          </a:p>
          <a:p>
            <a:pPr marL="0" indent="0" algn="ctr">
              <a:buNone/>
            </a:pPr>
            <a:r>
              <a:rPr lang="fr-FR" b="1" i="1" u="sng" dirty="0" smtClean="0">
                <a:solidFill>
                  <a:schemeClr val="accent6"/>
                </a:solidFill>
              </a:rPr>
              <a:t>Pour </a:t>
            </a:r>
            <a:r>
              <a:rPr lang="fr-FR" b="1" i="1" u="sng" smtClean="0">
                <a:solidFill>
                  <a:schemeClr val="accent6"/>
                </a:solidFill>
              </a:rPr>
              <a:t>les élèves du CP au CM2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b="1" i="1" u="sng" dirty="0" smtClean="0">
                <a:solidFill>
                  <a:schemeClr val="accent6"/>
                </a:solidFill>
              </a:rPr>
              <a:t>Organisation / comptabilité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Paiement des scolarités par prélèvement mensuel, édition des factures trimestrielle: le détails des prélèvements de la première facture a été envoyé par mail la semaine de la rentrée.</a:t>
            </a:r>
          </a:p>
          <a:p>
            <a:pPr marL="0" indent="0" algn="ctr">
              <a:buNone/>
            </a:pPr>
            <a:r>
              <a:rPr lang="fr-FR" dirty="0" smtClean="0"/>
              <a:t>Pastorale:</a:t>
            </a:r>
          </a:p>
          <a:p>
            <a:pPr marL="0" indent="0" algn="ctr">
              <a:buNone/>
            </a:pPr>
            <a:r>
              <a:rPr lang="fr-FR" dirty="0" smtClean="0"/>
              <a:t>Thème de la pastorale 2017/2018</a:t>
            </a:r>
          </a:p>
          <a:p>
            <a:pPr marL="0" indent="0" algn="ctr">
              <a:buNone/>
            </a:pPr>
            <a:r>
              <a:rPr lang="fr-FR" dirty="0" smtClean="0"/>
              <a:t>Au cœur du monde pour un monde du cœur!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424" y="225754"/>
            <a:ext cx="1569856" cy="16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7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573" y="4479254"/>
            <a:ext cx="2154193" cy="22014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498" y="0"/>
            <a:ext cx="10515600" cy="1325563"/>
          </a:xfrm>
        </p:spPr>
        <p:txBody>
          <a:bodyPr/>
          <a:lstStyle/>
          <a:p>
            <a:r>
              <a:rPr lang="fr-FR" b="1" i="1" u="sng" dirty="0" smtClean="0">
                <a:solidFill>
                  <a:srgbClr val="FF0000"/>
                </a:solidFill>
              </a:rPr>
              <a:t>Quelques rappels</a:t>
            </a:r>
            <a:r>
              <a:rPr lang="fr-FR" b="1" i="1" dirty="0" smtClean="0">
                <a:solidFill>
                  <a:srgbClr val="FF0000"/>
                </a:solidFill>
              </a:rPr>
              <a:t>…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4498" y="1088967"/>
            <a:ext cx="4517999" cy="3782897"/>
          </a:xfrm>
        </p:spPr>
        <p:txBody>
          <a:bodyPr>
            <a:noAutofit/>
          </a:bodyPr>
          <a:lstStyle/>
          <a:p>
            <a:r>
              <a:rPr lang="fr-FR" sz="2400" dirty="0" smtClean="0"/>
              <a:t>Privilégier l’envoi de demandes et d’informations par mail</a:t>
            </a:r>
          </a:p>
          <a:p>
            <a:r>
              <a:rPr lang="fr-FR" sz="2400" dirty="0" smtClean="0">
                <a:hlinkClick r:id="rId3"/>
              </a:rPr>
              <a:t>stjocysoinginfo@yahoo.fr</a:t>
            </a:r>
            <a:r>
              <a:rPr lang="fr-FR" sz="2400" dirty="0" smtClean="0"/>
              <a:t> éviter orange merci.</a:t>
            </a:r>
          </a:p>
          <a:p>
            <a:r>
              <a:rPr lang="fr-FR" sz="2400" dirty="0" smtClean="0"/>
              <a:t>Jour de décharge de direction lundi et jeudi 1/3</a:t>
            </a:r>
          </a:p>
          <a:p>
            <a:r>
              <a:rPr lang="fr-FR" sz="2400" dirty="0" smtClean="0"/>
              <a:t>Tél 0320794441 en dehors des heures de classe…</a:t>
            </a:r>
          </a:p>
          <a:p>
            <a:r>
              <a:rPr lang="fr-FR" sz="2400" b="1" u="sng" dirty="0" smtClean="0">
                <a:solidFill>
                  <a:srgbClr val="FF0000"/>
                </a:solidFill>
              </a:rPr>
              <a:t>Vérifier le panneau d’affichage où sont présentes les informations envoyées par mails:  merci de le consulter régulièrement!</a:t>
            </a:r>
          </a:p>
          <a:p>
            <a:r>
              <a:rPr lang="fr-FR" sz="2400" b="1" u="sng" dirty="0" smtClean="0">
                <a:solidFill>
                  <a:srgbClr val="FF0000"/>
                </a:solidFill>
              </a:rPr>
              <a:t>Laisser le temps aux enfants de grandir…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4604"/>
            <a:ext cx="5181600" cy="6251510"/>
          </a:xfrm>
        </p:spPr>
        <p:txBody>
          <a:bodyPr>
            <a:normAutofit fontScale="25000" lnSpcReduction="20000"/>
          </a:bodyPr>
          <a:lstStyle/>
          <a:p>
            <a:r>
              <a:rPr lang="fr-FR" sz="6400" dirty="0" smtClean="0"/>
              <a:t>Parking de la maison blanche strictement réservé au personnel de l’école et collège, sauf après 17h30 = merci de respecter cette consigne! Les poubelles et benne sont réservées à l’école et au collège pas aux parents d’élèves.</a:t>
            </a:r>
          </a:p>
          <a:p>
            <a:r>
              <a:rPr lang="fr-FR" sz="6400" dirty="0" smtClean="0"/>
              <a:t>Il faut impérativement que le parking ne soit pas obstrué: arrivée et sortie pompier en lien avec le PPMS</a:t>
            </a:r>
          </a:p>
          <a:p>
            <a:r>
              <a:rPr lang="fr-FR" sz="6400" dirty="0" smtClean="0"/>
              <a:t>Consignes de sécurité </a:t>
            </a:r>
            <a:r>
              <a:rPr lang="fr-FR" sz="6400" dirty="0" err="1" smtClean="0"/>
              <a:t>vigipirate</a:t>
            </a:r>
            <a:r>
              <a:rPr lang="fr-FR" sz="6400" dirty="0" smtClean="0"/>
              <a:t> strictes: les barrières devant l’école n’ont pas à être déplacées: contrôle de la gendarmerie.</a:t>
            </a:r>
          </a:p>
          <a:p>
            <a:r>
              <a:rPr lang="fr-FR" sz="6400" dirty="0" smtClean="0"/>
              <a:t>Ouverture de la grille à 8h15: pas d’entrée possible avant… </a:t>
            </a:r>
          </a:p>
          <a:p>
            <a:r>
              <a:rPr lang="fr-FR" sz="6400" dirty="0" smtClean="0"/>
              <a:t>Service de garderie proposé dès 7h40 (facturation sur scolarité)</a:t>
            </a:r>
          </a:p>
          <a:p>
            <a:r>
              <a:rPr lang="fr-FR" sz="6400" dirty="0" smtClean="0"/>
              <a:t>Fermeture de la grille le matin à 8h30/35 dernier délai.</a:t>
            </a:r>
          </a:p>
          <a:p>
            <a:r>
              <a:rPr lang="fr-FR" sz="6400" dirty="0" smtClean="0"/>
              <a:t>Fermeture des grilles rapide après 16h30.</a:t>
            </a:r>
          </a:p>
          <a:p>
            <a:r>
              <a:rPr lang="fr-FR" sz="6400" dirty="0" smtClean="0"/>
              <a:t>Pas de déplacement en trottinette ni vélo dans l’enceinte de l’établissement: pied à terre!</a:t>
            </a:r>
          </a:p>
          <a:p>
            <a:r>
              <a:rPr lang="fr-FR" sz="6400" dirty="0" smtClean="0"/>
              <a:t>Merci de ne pas donner le goûter aux enfants en restant dans la cour à 16h30, je ferme les grilles rapidement.</a:t>
            </a:r>
          </a:p>
          <a:p>
            <a:pPr algn="ctr"/>
            <a:r>
              <a:rPr lang="fr-FR" sz="6400" dirty="0" smtClean="0">
                <a:solidFill>
                  <a:schemeClr val="accent6"/>
                </a:solidFill>
              </a:rPr>
              <a:t>MERCI DE PRENDRE NOTE DE CES QUELQUES REMARQUES QUI CONTRIBUENT AU BON FONCTIONNEMENT  DE L’ETABLISSEMENT ET A LA SECURITE DE TOUS! Et de les transmettre à toute personne autorisée à venir chercher les enfants à l’école (grands-parents, nounou…)</a:t>
            </a:r>
          </a:p>
          <a:p>
            <a:pPr marL="0" indent="0" algn="ctr">
              <a:buNone/>
            </a:pPr>
            <a:endParaRPr lang="fr-FR" dirty="0" smtClean="0"/>
          </a:p>
          <a:p>
            <a:pPr algn="ctr"/>
            <a:endParaRPr lang="fr-FR" dirty="0" smtClean="0">
              <a:solidFill>
                <a:schemeClr val="accent6"/>
              </a:solidFill>
            </a:endParaRPr>
          </a:p>
          <a:p>
            <a:pPr algn="ctr"/>
            <a:endParaRPr lang="fr-F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370</Words>
  <Application>Microsoft Office PowerPoint</Application>
  <PresentationFormat>Grand écran</PresentationFormat>
  <Paragraphs>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Réunions de rentrée  2017/2018</vt:lpstr>
      <vt:lpstr>Quelques nouveautés dans l’école…</vt:lpstr>
      <vt:lpstr>Quelques rappels…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rentrée  19 septembre 18h</dc:title>
  <dc:creator>user</dc:creator>
  <cp:lastModifiedBy>user</cp:lastModifiedBy>
  <cp:revision>18</cp:revision>
  <dcterms:created xsi:type="dcterms:W3CDTF">2016-09-17T12:51:18Z</dcterms:created>
  <dcterms:modified xsi:type="dcterms:W3CDTF">2017-09-25T20:03:30Z</dcterms:modified>
</cp:coreProperties>
</file>